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FA4CC4-4F33-42E7-98CA-83548AD24BA6}" type="datetimeFigureOut">
              <a:rPr lang="en-GB" smtClean="0"/>
              <a:t>15-03-16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15ED31-49B4-42D3-96D2-8CC24366101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5321"/>
            <a:ext cx="9144000" cy="7935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2428671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X157998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3144" y="2938087"/>
            <a:ext cx="21534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0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3153" y="3121544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/L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4870" y="3409392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Batang" pitchFamily="18" charset="-127"/>
                <a:cs typeface="Courier New" pitchFamily="49" charset="0"/>
              </a:rPr>
              <a:t>Glucose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9682" y="390247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05/15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9012" y="3902471"/>
            <a:ext cx="737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17:27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4870" y="4271803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Next Patient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Patient History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360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25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PowerPoint Presentation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McGearey</dc:creator>
  <cp:lastModifiedBy>Sidra Simulation</cp:lastModifiedBy>
  <cp:revision>6</cp:revision>
  <dcterms:created xsi:type="dcterms:W3CDTF">2014-12-06T01:47:03Z</dcterms:created>
  <dcterms:modified xsi:type="dcterms:W3CDTF">2015-03-16T05:50:40Z</dcterms:modified>
</cp:coreProperties>
</file>